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7" r:id="rId2"/>
    <p:sldId id="291" r:id="rId3"/>
    <p:sldId id="260" r:id="rId4"/>
    <p:sldId id="278" r:id="rId5"/>
    <p:sldId id="259" r:id="rId6"/>
    <p:sldId id="279" r:id="rId7"/>
    <p:sldId id="258" r:id="rId8"/>
    <p:sldId id="296" r:id="rId9"/>
    <p:sldId id="297" r:id="rId10"/>
    <p:sldId id="299" r:id="rId11"/>
    <p:sldId id="281" r:id="rId12"/>
    <p:sldId id="264" r:id="rId13"/>
    <p:sldId id="283" r:id="rId14"/>
    <p:sldId id="273" r:id="rId15"/>
    <p:sldId id="300" r:id="rId16"/>
    <p:sldId id="301" r:id="rId17"/>
    <p:sldId id="303" r:id="rId18"/>
    <p:sldId id="305" r:id="rId19"/>
    <p:sldId id="306" r:id="rId20"/>
    <p:sldId id="307" r:id="rId21"/>
    <p:sldId id="308" r:id="rId22"/>
    <p:sldId id="309" r:id="rId23"/>
    <p:sldId id="285" r:id="rId24"/>
    <p:sldId id="310" r:id="rId25"/>
    <p:sldId id="290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62" autoAdjust="0"/>
    <p:restoredTop sz="88140" autoAdjust="0"/>
  </p:normalViewPr>
  <p:slideViewPr>
    <p:cSldViewPr snapToGrid="0">
      <p:cViewPr varScale="1">
        <p:scale>
          <a:sx n="101" d="100"/>
          <a:sy n="101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1B5AE-DBC1-4447-9A58-84C37A48FB6B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562842-C628-4007-86CA-3136BC407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7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010921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en-US" sz="1200" b="1" dirty="0" err="1" smtClean="0">
                <a:solidFill>
                  <a:schemeClr val="bg1"/>
                </a:solidFill>
              </a:rPr>
              <a:t>tiềm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8486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en-US" sz="1200" b="1" dirty="0" err="1" smtClean="0">
                <a:solidFill>
                  <a:schemeClr val="bg1"/>
                </a:solidFill>
              </a:rPr>
              <a:t>tiềm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3632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en-US" sz="1200" b="1" dirty="0" err="1" smtClean="0">
                <a:solidFill>
                  <a:schemeClr val="bg1"/>
                </a:solidFill>
              </a:rPr>
              <a:t>tiềm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6912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en-US" sz="1200" b="1" dirty="0" err="1" smtClean="0">
                <a:solidFill>
                  <a:schemeClr val="bg1"/>
                </a:solidFill>
              </a:rPr>
              <a:t>tiềm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4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en-US" sz="1200" b="1" dirty="0" err="1" smtClean="0">
                <a:solidFill>
                  <a:schemeClr val="bg1"/>
                </a:solidFill>
              </a:rPr>
              <a:t>tiềm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017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en-US" sz="1200" b="1" dirty="0" err="1" smtClean="0">
                <a:solidFill>
                  <a:schemeClr val="bg1"/>
                </a:solidFill>
              </a:rPr>
              <a:t>tiềm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53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vi-VN" sz="1200" b="1" dirty="0" smtClean="0">
                <a:solidFill>
                  <a:schemeClr val="bg1"/>
                </a:solidFill>
              </a:rPr>
              <a:t>khả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280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vi-VN" sz="1200" b="1" dirty="0" smtClean="0">
                <a:solidFill>
                  <a:schemeClr val="bg1"/>
                </a:solidFill>
              </a:rPr>
              <a:t>khả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08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vi-VN" sz="1200" b="1" dirty="0" smtClean="0">
                <a:solidFill>
                  <a:schemeClr val="bg1"/>
                </a:solidFill>
              </a:rPr>
              <a:t>khả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78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vi-VN" sz="1200" b="1" dirty="0" smtClean="0">
                <a:solidFill>
                  <a:schemeClr val="bg1"/>
                </a:solidFill>
              </a:rPr>
              <a:t>khả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242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en-US" sz="1200" b="1" dirty="0" err="1" smtClean="0">
                <a:solidFill>
                  <a:schemeClr val="bg1"/>
                </a:solidFill>
              </a:rPr>
              <a:t>tiềm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05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en-US" sz="1200" b="1" dirty="0" err="1" smtClean="0">
                <a:solidFill>
                  <a:schemeClr val="bg1"/>
                </a:solidFill>
              </a:rPr>
              <a:t>tiềm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285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en-US" sz="1200" b="1" dirty="0" err="1" smtClean="0">
                <a:solidFill>
                  <a:schemeClr val="bg1"/>
                </a:solidFill>
              </a:rPr>
              <a:t>tiềm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2414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Potential : </a:t>
            </a:r>
            <a:r>
              <a:rPr lang="en-US" sz="1200" b="1" dirty="0" err="1" smtClean="0">
                <a:solidFill>
                  <a:schemeClr val="bg1"/>
                </a:solidFill>
              </a:rPr>
              <a:t>tiềm</a:t>
            </a:r>
            <a:r>
              <a:rPr lang="en-US" sz="1200" b="1" baseline="0" dirty="0" smtClean="0">
                <a:solidFill>
                  <a:schemeClr val="bg1"/>
                </a:solidFill>
              </a:rPr>
              <a:t> </a:t>
            </a:r>
            <a:r>
              <a:rPr lang="en-US" sz="1200" b="1" baseline="0" dirty="0" err="1" smtClean="0">
                <a:solidFill>
                  <a:schemeClr val="bg1"/>
                </a:solidFill>
              </a:rPr>
              <a:t>năng</a:t>
            </a:r>
            <a:endParaRPr lang="en-US" sz="1200" b="1" baseline="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Encounter :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gặp</a:t>
            </a:r>
            <a:endParaRPr lang="en-US" sz="12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Trivial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: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tầm</a:t>
            </a:r>
            <a:r>
              <a:rPr lang="en-US" sz="1200" baseline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1200" baseline="0" dirty="0" err="1" smtClean="0">
                <a:solidFill>
                  <a:schemeClr val="bg1">
                    <a:lumMod val="85000"/>
                  </a:schemeClr>
                </a:solidFill>
              </a:rPr>
              <a:t>thường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62842-C628-4007-86CA-3136BC40798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5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B63D15C-43B1-4548-BFFA-835B52795355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24015FE-2A4C-46F7-81AC-3A4F77D9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183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B63D15C-43B1-4548-BFFA-835B52795355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24015FE-2A4C-46F7-81AC-3A4F77D9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29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B63D15C-43B1-4548-BFFA-835B52795355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24015FE-2A4C-46F7-81AC-3A4F77D9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24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8199" y="0"/>
            <a:ext cx="9152198" cy="6858000"/>
          </a:xfrm>
          <a:prstGeom prst="rect">
            <a:avLst/>
          </a:prstGeom>
        </p:spPr>
        <p:txBody>
          <a:bodyPr anchor="ctr"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5311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mple title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-8199" y="0"/>
            <a:ext cx="9152198" cy="6858000"/>
          </a:xfrm>
          <a:prstGeom prst="rect">
            <a:avLst/>
          </a:prstGeom>
        </p:spPr>
        <p:txBody>
          <a:bodyPr anchor="ctr"/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2211875" y="1379974"/>
            <a:ext cx="4712493" cy="33452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es-ES_tradnl" sz="1125" b="0" i="0" smtClean="0">
                <a:effectLst/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2962877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6" grpId="0" build="p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8199" y="0"/>
            <a:ext cx="9152198" cy="6858000"/>
          </a:xfrm>
          <a:prstGeom prst="rect">
            <a:avLst/>
          </a:prstGeom>
        </p:spPr>
        <p:txBody>
          <a:bodyPr anchor="ctr"/>
          <a:lstStyle/>
          <a:p>
            <a:endParaRPr lang="es-ES_tradnl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718603" y="1568008"/>
            <a:ext cx="4258981" cy="827957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PUT YOUR</a:t>
            </a:r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718604" y="3790342"/>
            <a:ext cx="2909501" cy="70792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1125" b="1" i="0" cap="all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718603" y="2274063"/>
            <a:ext cx="4258981" cy="82795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0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IN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718603" y="2974697"/>
            <a:ext cx="4258981" cy="82795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THIS PLACE</a:t>
            </a:r>
          </a:p>
        </p:txBody>
      </p:sp>
    </p:spTree>
    <p:extLst>
      <p:ext uri="{BB962C8B-B14F-4D97-AF65-F5344CB8AC3E}">
        <p14:creationId xmlns:p14="http://schemas.microsoft.com/office/powerpoint/2010/main" val="190830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8199" y="0"/>
            <a:ext cx="9152198" cy="6858000"/>
          </a:xfrm>
          <a:prstGeom prst="rect">
            <a:avLst/>
          </a:prstGeom>
        </p:spPr>
        <p:txBody>
          <a:bodyPr anchor="ctr"/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9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7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9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7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1109268" y="2325511"/>
            <a:ext cx="1261535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21"/>
          </p:nvPr>
        </p:nvSpPr>
        <p:spPr>
          <a:xfrm>
            <a:off x="2954096" y="2325511"/>
            <a:ext cx="1261535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12" name="Marcador de imagen 11"/>
          <p:cNvSpPr>
            <a:spLocks noGrp="1"/>
          </p:cNvSpPr>
          <p:nvPr>
            <p:ph type="pic" sz="quarter" idx="22"/>
          </p:nvPr>
        </p:nvSpPr>
        <p:spPr>
          <a:xfrm>
            <a:off x="4885402" y="2325511"/>
            <a:ext cx="1261535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13" name="Marcador de imagen 12"/>
          <p:cNvSpPr>
            <a:spLocks noGrp="1"/>
          </p:cNvSpPr>
          <p:nvPr>
            <p:ph type="pic" sz="quarter" idx="23"/>
          </p:nvPr>
        </p:nvSpPr>
        <p:spPr>
          <a:xfrm>
            <a:off x="6773470" y="2325511"/>
            <a:ext cx="1261535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14" name="Rectángulo redondeado 13"/>
          <p:cNvSpPr/>
          <p:nvPr userDrawn="1"/>
        </p:nvSpPr>
        <p:spPr>
          <a:xfrm flipV="1">
            <a:off x="4058211" y="404752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355414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4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B63D15C-43B1-4548-BFFA-835B52795355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24015FE-2A4C-46F7-81AC-3A4F77D9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8950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B63D15C-43B1-4548-BFFA-835B52795355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24015FE-2A4C-46F7-81AC-3A4F77D9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922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B63D15C-43B1-4548-BFFA-835B52795355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24015FE-2A4C-46F7-81AC-3A4F77D9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620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B63D15C-43B1-4548-BFFA-835B52795355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24015FE-2A4C-46F7-81AC-3A4F77D9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7762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B63D15C-43B1-4548-BFFA-835B52795355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24015FE-2A4C-46F7-81AC-3A4F77D9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35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B63D15C-43B1-4548-BFFA-835B52795355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24015FE-2A4C-46F7-81AC-3A4F77D9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57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B63D15C-43B1-4548-BFFA-835B52795355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24015FE-2A4C-46F7-81AC-3A4F77D9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548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B63D15C-43B1-4548-BFFA-835B52795355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24015FE-2A4C-46F7-81AC-3A4F77D9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283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redondeado 19"/>
          <p:cNvSpPr/>
          <p:nvPr userDrawn="1"/>
        </p:nvSpPr>
        <p:spPr>
          <a:xfrm flipV="1">
            <a:off x="4058211" y="366676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791393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png"/><Relationship Id="rId4" Type="http://schemas.microsoft.com/office/2007/relationships/hdphoto" Target="../media/hdphoto4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microsoft.com/office/2007/relationships/hdphoto" Target="../media/hdphoto4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3.png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4.png"/><Relationship Id="rId4" Type="http://schemas.microsoft.com/office/2007/relationships/hdphoto" Target="../media/hdphoto4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png"/><Relationship Id="rId4" Type="http://schemas.microsoft.com/office/2007/relationships/hdphoto" Target="../media/hdphoto4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6.png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Marcador de imagen 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7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67" r="12467"/>
          <a:stretch>
            <a:fillRect/>
          </a:stretch>
        </p:blipFill>
        <p:spPr/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-8603" y="6858000"/>
            <a:ext cx="9172576" cy="6858000"/>
          </a:xfrm>
          <a:prstGeom prst="rect">
            <a:avLst/>
          </a:prstGeom>
        </p:spPr>
      </p:pic>
      <p:sp>
        <p:nvSpPr>
          <p:cNvPr id="16" name="Marcador de texto 2"/>
          <p:cNvSpPr txBox="1">
            <a:spLocks/>
          </p:cNvSpPr>
          <p:nvPr/>
        </p:nvSpPr>
        <p:spPr>
          <a:xfrm>
            <a:off x="812090" y="9548340"/>
            <a:ext cx="4258981" cy="62096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vi-VN" sz="4500" b="1" dirty="0" smtClean="0"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rPr>
              <a:t>Android App</a:t>
            </a:r>
            <a:endParaRPr lang="es-ES_tradnl" sz="4500" b="1" dirty="0">
              <a:solidFill>
                <a:schemeClr val="bg1">
                  <a:lumMod val="75000"/>
                </a:schemeClr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8" name="Marcador de texto 3"/>
          <p:cNvSpPr txBox="1">
            <a:spLocks/>
          </p:cNvSpPr>
          <p:nvPr/>
        </p:nvSpPr>
        <p:spPr>
          <a:xfrm>
            <a:off x="812090" y="10324296"/>
            <a:ext cx="6353481" cy="62096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vi-VN" sz="4000" dirty="0" smtClean="0">
                <a:solidFill>
                  <a:schemeClr val="accent4"/>
                </a:solidFill>
                <a:latin typeface="Lato Light" charset="0"/>
                <a:ea typeface="Lato Light" charset="0"/>
                <a:cs typeface="Lato Light" charset="0"/>
              </a:rPr>
              <a:t>English Learning</a:t>
            </a:r>
            <a:endParaRPr lang="es-ES_tradnl" sz="4000" dirty="0">
              <a:solidFill>
                <a:schemeClr val="accent4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9" name="Marcador de texto 5"/>
          <p:cNvSpPr txBox="1">
            <a:spLocks/>
          </p:cNvSpPr>
          <p:nvPr/>
        </p:nvSpPr>
        <p:spPr>
          <a:xfrm>
            <a:off x="812090" y="11231702"/>
            <a:ext cx="4258982" cy="73262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vi-VN" sz="2000" b="1" dirty="0" smtClean="0"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rPr>
              <a:t>Lecturers : Nguyễn Thanh Phong</a:t>
            </a:r>
            <a:endParaRPr lang="es-ES_tradnl" sz="2000" b="1" dirty="0">
              <a:solidFill>
                <a:schemeClr val="bg1">
                  <a:lumMod val="75000"/>
                </a:schemeClr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20" name="Rectángulo redondeado 19"/>
          <p:cNvSpPr/>
          <p:nvPr/>
        </p:nvSpPr>
        <p:spPr>
          <a:xfrm flipV="1">
            <a:off x="905578" y="9370696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9" name="Picture 8" descr="https://scontent.fsgn2-4.fna.fbcdn.net/v/t1.15752-9/41895168_2150486758613310_2565470135829659648_n.png?_nc_cat=0&amp;oh=90790b24f9421afc252f3c69c763edbe&amp;oe=5C21DDE0">
            <a:extLst>
              <a:ext uri="{FF2B5EF4-FFF2-40B4-BE49-F238E27FC236}">
                <a16:creationId xmlns:a16="http://schemas.microsoft.com/office/drawing/2014/main" id="{DC859898-F81F-4986-9F39-F1D8F2413A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100" y="2344109"/>
            <a:ext cx="3439599" cy="108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083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0 L -4.44444E-6 -1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00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4" presetClass="path" presetSubtype="0" accel="50000" decel="5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2.5E-6 -4.81481E-6 L 2.5E-6 -1 " pathEditMode="relative" rAng="0" ptsTypes="AA">
                                      <p:cBhvr>
                                        <p:cTn id="13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00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1.38889E-6 -2.22045E-16 L -1.38889E-6 -1 " pathEditMode="relative" rAng="0" ptsTypes="AA">
                                      <p:cBhvr>
                                        <p:cTn id="15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00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72222E-6 -4.44444E-6 L -4.72222E-6 -1 " pathEditMode="relative" rAng="0" ptsTypes="AA">
                                      <p:cBhvr>
                                        <p:cTn id="1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00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1.38889E-6 -3.7037E-6 L -1.38889E-6 -1 " pathEditMode="relative" rAng="0" ptsTypes="AA">
                                      <p:cBhvr>
                                        <p:cTn id="19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00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8.33333E-7 -0.5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0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>
        <p:tmplLst>
          <p:tmpl lvl="1">
            <p:tnLst>
              <p:par>
                <p:cTn presetID="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1"/>
      <p:bldP spid="18" grpId="0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1"/>
      <p:bldP spid="19" grpId="0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1"/>
      <p:bldP spid="20" grpId="0" animBg="1"/>
      <p:bldP spid="20" grpId="1" animBg="1"/>
      <p:bldP spid="20" grpId="2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-8199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653" y="551539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Tools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4134359" y="1137995"/>
            <a:ext cx="867077" cy="329059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sz="2000" dirty="0" smtClean="0">
                <a:solidFill>
                  <a:schemeClr val="bg1"/>
                </a:solidFill>
              </a:rPr>
              <a:t>Github</a:t>
            </a:r>
            <a:endParaRPr lang="en-US" sz="2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3642" y="1675509"/>
            <a:ext cx="7148513" cy="490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96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imagen 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7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67" r="12467"/>
          <a:stretch>
            <a:fillRect/>
          </a:stretch>
        </p:blipFill>
        <p:spPr/>
      </p:pic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718603" y="2808032"/>
            <a:ext cx="4258981" cy="620968"/>
          </a:xfrm>
        </p:spPr>
        <p:txBody>
          <a:bodyPr>
            <a:normAutofit lnSpcReduction="10000"/>
          </a:bodyPr>
          <a:lstStyle/>
          <a:p>
            <a:r>
              <a:rPr lang="es-ES_tradnl" dirty="0" smtClean="0"/>
              <a:t>3</a:t>
            </a:r>
            <a:endParaRPr lang="es-ES_tradnl" dirty="0">
              <a:solidFill>
                <a:schemeClr val="accent4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>
          <a:xfrm>
            <a:off x="831346" y="3508328"/>
            <a:ext cx="4646428" cy="81350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vi-VN" dirty="0" smtClean="0">
                <a:solidFill>
                  <a:schemeClr val="accent4"/>
                </a:solidFill>
              </a:rPr>
              <a:t>Line of Code</a:t>
            </a:r>
            <a:endParaRPr lang="es-ES_tradnl" dirty="0">
              <a:solidFill>
                <a:schemeClr val="accent4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 flipV="1">
            <a:off x="846994" y="2372837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" name="Paralelogramo 1"/>
          <p:cNvSpPr/>
          <p:nvPr/>
        </p:nvSpPr>
        <p:spPr>
          <a:xfrm>
            <a:off x="5973416" y="1811133"/>
            <a:ext cx="1719473" cy="3235734"/>
          </a:xfrm>
          <a:prstGeom prst="parallelogram">
            <a:avLst>
              <a:gd name="adj" fmla="val 65000"/>
            </a:avLst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3317203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3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8" grpId="0" animBg="1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-8199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875" y="855037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Line of Code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0F1742C0-9B01-465E-B3EB-6CCB1B45F7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1371410"/>
            <a:ext cx="9143999" cy="54865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7BB98B-1C0D-42EF-B831-9513A7100D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1371408"/>
            <a:ext cx="9144409" cy="548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38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imagen 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7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67" r="12467"/>
          <a:stretch>
            <a:fillRect/>
          </a:stretch>
        </p:blipFill>
        <p:spPr/>
      </p:pic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718603" y="2808032"/>
            <a:ext cx="4258981" cy="620968"/>
          </a:xfrm>
        </p:spPr>
        <p:txBody>
          <a:bodyPr>
            <a:normAutofit lnSpcReduction="10000"/>
          </a:bodyPr>
          <a:lstStyle/>
          <a:p>
            <a:r>
              <a:rPr lang="es-ES_tradnl" dirty="0" smtClean="0"/>
              <a:t>4</a:t>
            </a:r>
            <a:endParaRPr lang="es-ES_tradnl" dirty="0">
              <a:solidFill>
                <a:schemeClr val="accent4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>
          <a:xfrm>
            <a:off x="718603" y="3429000"/>
            <a:ext cx="2964277" cy="52363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vi-VN" sz="2400" dirty="0" smtClean="0">
                <a:solidFill>
                  <a:schemeClr val="accent4"/>
                </a:solidFill>
              </a:rPr>
              <a:t>Details</a:t>
            </a:r>
            <a:endParaRPr lang="es-ES_tradnl" sz="2400" dirty="0">
              <a:solidFill>
                <a:schemeClr val="accent4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 flipV="1">
            <a:off x="846994" y="2372837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" name="Paralelogramo 1"/>
          <p:cNvSpPr/>
          <p:nvPr/>
        </p:nvSpPr>
        <p:spPr>
          <a:xfrm>
            <a:off x="5973416" y="1811133"/>
            <a:ext cx="1719473" cy="3235734"/>
          </a:xfrm>
          <a:prstGeom prst="parallelogram">
            <a:avLst>
              <a:gd name="adj" fmla="val 65000"/>
            </a:avLst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460893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3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8" grpId="0" animBg="1"/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0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350" dirty="0" smtClean="0">
                <a:solidFill>
                  <a:schemeClr val="bg1"/>
                </a:solidFill>
              </a:rPr>
              <a:t>L</a:t>
            </a:r>
            <a:endParaRPr lang="es-ES_tradnl" sz="1350" dirty="0">
              <a:solidFill>
                <a:schemeClr val="bg1"/>
              </a:solidFill>
            </a:endParaRPr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875" y="855037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Login</a:t>
            </a:r>
            <a:endParaRPr lang="es-ES_tradnl" dirty="0"/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125" b="1" i="0" kern="120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Details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325" y="1371411"/>
            <a:ext cx="3037150" cy="5399378"/>
          </a:xfrm>
          <a:prstGeom prst="rect">
            <a:avLst/>
          </a:prstGeom>
        </p:spPr>
      </p:pic>
      <p:cxnSp>
        <p:nvCxnSpPr>
          <p:cNvPr id="13" name="Conector recto 47"/>
          <p:cNvCxnSpPr/>
          <p:nvPr/>
        </p:nvCxnSpPr>
        <p:spPr>
          <a:xfrm>
            <a:off x="2295525" y="4943475"/>
            <a:ext cx="1573690" cy="1968"/>
          </a:xfrm>
          <a:prstGeom prst="line">
            <a:avLst/>
          </a:prstGeom>
          <a:ln w="19050">
            <a:solidFill>
              <a:schemeClr val="accent2"/>
            </a:solidFill>
            <a:prstDash val="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52"/>
          <p:cNvSpPr/>
          <p:nvPr/>
        </p:nvSpPr>
        <p:spPr>
          <a:xfrm>
            <a:off x="978385" y="4667784"/>
            <a:ext cx="1301047" cy="55138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16" name="Text Placeholder 5"/>
          <p:cNvSpPr txBox="1">
            <a:spLocks/>
          </p:cNvSpPr>
          <p:nvPr/>
        </p:nvSpPr>
        <p:spPr>
          <a:xfrm>
            <a:off x="636008" y="4759070"/>
            <a:ext cx="1480174" cy="184405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vi-VN" sz="1000" dirty="0" smtClean="0">
                <a:solidFill>
                  <a:schemeClr val="bg1"/>
                </a:solidFill>
              </a:rPr>
              <a:t>Login With facebook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6591457" y="5265738"/>
            <a:ext cx="1276351" cy="160196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vi-VN" sz="1125" dirty="0" smtClean="0">
                <a:solidFill>
                  <a:schemeClr val="bg1"/>
                </a:solidFill>
              </a:rPr>
              <a:t>Login with Google</a:t>
            </a:r>
            <a:endParaRPr lang="en-US" sz="1125" dirty="0">
              <a:solidFill>
                <a:schemeClr val="bg1"/>
              </a:solidFill>
            </a:endParaRPr>
          </a:p>
        </p:txBody>
      </p:sp>
      <p:cxnSp>
        <p:nvCxnSpPr>
          <p:cNvPr id="21" name="Conector recto 48"/>
          <p:cNvCxnSpPr/>
          <p:nvPr/>
        </p:nvCxnSpPr>
        <p:spPr>
          <a:xfrm>
            <a:off x="5077811" y="5424360"/>
            <a:ext cx="1466297" cy="1574"/>
          </a:xfrm>
          <a:prstGeom prst="line">
            <a:avLst/>
          </a:prstGeom>
          <a:ln w="19050">
            <a:solidFill>
              <a:schemeClr val="accent3"/>
            </a:solidFill>
            <a:prstDash val="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ángulo 53"/>
          <p:cNvSpPr/>
          <p:nvPr/>
        </p:nvSpPr>
        <p:spPr>
          <a:xfrm>
            <a:off x="6591457" y="5148669"/>
            <a:ext cx="1301047" cy="551382"/>
          </a:xfrm>
          <a:prstGeom prst="rect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3" name="Text Placeholder 5"/>
          <p:cNvSpPr txBox="1">
            <a:spLocks/>
          </p:cNvSpPr>
          <p:nvPr/>
        </p:nvSpPr>
        <p:spPr>
          <a:xfrm>
            <a:off x="1246174" y="5700051"/>
            <a:ext cx="1342637" cy="384329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vi-VN" sz="1125" dirty="0" smtClean="0">
                <a:solidFill>
                  <a:schemeClr val="bg1"/>
                </a:solidFill>
              </a:rPr>
              <a:t>Create new accounts</a:t>
            </a:r>
            <a:endParaRPr lang="en-US" sz="1125" dirty="0">
              <a:solidFill>
                <a:schemeClr val="bg1"/>
              </a:solidFill>
            </a:endParaRPr>
          </a:p>
        </p:txBody>
      </p:sp>
      <p:cxnSp>
        <p:nvCxnSpPr>
          <p:cNvPr id="24" name="Conector recto 51"/>
          <p:cNvCxnSpPr/>
          <p:nvPr/>
        </p:nvCxnSpPr>
        <p:spPr>
          <a:xfrm>
            <a:off x="2591692" y="5899753"/>
            <a:ext cx="1336715" cy="15074"/>
          </a:xfrm>
          <a:prstGeom prst="line">
            <a:avLst/>
          </a:prstGeom>
          <a:ln w="19050">
            <a:solidFill>
              <a:schemeClr val="accent6"/>
            </a:solidFill>
            <a:prstDash val="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ángulo 56"/>
          <p:cNvSpPr/>
          <p:nvPr/>
        </p:nvSpPr>
        <p:spPr>
          <a:xfrm>
            <a:off x="1266970" y="5614107"/>
            <a:ext cx="1301047" cy="551382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15497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"/>
                            </p:stCondLst>
                            <p:childTnLst>
                              <p:par>
                                <p:cTn id="23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20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700"/>
                            </p:stCondLst>
                            <p:childTnLst>
                              <p:par>
                                <p:cTn id="36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8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15" grpId="0" animBg="1"/>
      <p:bldP spid="16" grpId="0" build="p"/>
      <p:bldP spid="17" grpId="0" build="p"/>
      <p:bldP spid="22" grpId="0" animBg="1"/>
      <p:bldP spid="23" grpId="0" build="p"/>
      <p:bldP spid="2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0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350" dirty="0" smtClean="0">
                <a:solidFill>
                  <a:schemeClr val="bg1"/>
                </a:solidFill>
              </a:rPr>
              <a:t>L</a:t>
            </a:r>
            <a:endParaRPr lang="es-ES_tradnl" sz="1350" dirty="0">
              <a:solidFill>
                <a:schemeClr val="bg1"/>
              </a:solidFill>
            </a:endParaRPr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875" y="855037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Sign Up</a:t>
            </a:r>
            <a:endParaRPr lang="es-ES_tradnl" dirty="0"/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125" b="1" i="0" kern="120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Details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325" y="1371411"/>
            <a:ext cx="3037150" cy="539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08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0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350" dirty="0" smtClean="0">
                <a:solidFill>
                  <a:schemeClr val="bg1"/>
                </a:solidFill>
              </a:rPr>
              <a:t>L</a:t>
            </a:r>
            <a:endParaRPr lang="es-ES_tradnl" sz="1350" dirty="0">
              <a:solidFill>
                <a:schemeClr val="bg1"/>
              </a:solidFill>
            </a:endParaRPr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875" y="855037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Main</a:t>
            </a:r>
            <a:endParaRPr lang="es-ES_tradnl" dirty="0"/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125" b="1" i="0" kern="120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Details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325" y="1371411"/>
            <a:ext cx="3037149" cy="539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40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0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350" dirty="0" smtClean="0">
                <a:solidFill>
                  <a:schemeClr val="bg1"/>
                </a:solidFill>
              </a:rPr>
              <a:t>L</a:t>
            </a:r>
            <a:endParaRPr lang="es-ES_tradnl" sz="1350" dirty="0">
              <a:solidFill>
                <a:schemeClr val="bg1"/>
              </a:solidFill>
            </a:endParaRPr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875" y="855037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Choose Lesson</a:t>
            </a:r>
            <a:endParaRPr lang="es-ES_tradnl" dirty="0"/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125" b="1" i="0" kern="120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Details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325" y="1371412"/>
            <a:ext cx="3037149" cy="539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32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0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350" dirty="0" smtClean="0">
                <a:solidFill>
                  <a:schemeClr val="bg1"/>
                </a:solidFill>
              </a:rPr>
              <a:t>L</a:t>
            </a:r>
            <a:endParaRPr lang="es-ES_tradnl" sz="1350" dirty="0">
              <a:solidFill>
                <a:schemeClr val="bg1"/>
              </a:solidFill>
            </a:endParaRPr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875" y="855037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Conversation Skill</a:t>
            </a:r>
            <a:endParaRPr lang="es-ES_tradnl" dirty="0"/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125" b="1" i="0" kern="120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Details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325" y="1371412"/>
            <a:ext cx="3037149" cy="539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5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0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350" dirty="0" smtClean="0">
                <a:solidFill>
                  <a:schemeClr val="bg1"/>
                </a:solidFill>
              </a:rPr>
              <a:t>L</a:t>
            </a:r>
            <a:endParaRPr lang="es-ES_tradnl" sz="1350" dirty="0">
              <a:solidFill>
                <a:schemeClr val="bg1"/>
              </a:solidFill>
            </a:endParaRPr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875" y="855037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Vocabulary Skill</a:t>
            </a:r>
            <a:endParaRPr lang="es-ES_tradnl" dirty="0"/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125" b="1" i="0" kern="120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Details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325" y="1371412"/>
            <a:ext cx="3037148" cy="539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924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imagen 9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28" r="5528"/>
          <a:stretch>
            <a:fillRect/>
          </a:stretch>
        </p:blipFill>
        <p:spPr/>
      </p:pic>
      <p:sp>
        <p:nvSpPr>
          <p:cNvPr id="8" name="Rectángulo 7"/>
          <p:cNvSpPr/>
          <p:nvPr/>
        </p:nvSpPr>
        <p:spPr>
          <a:xfrm>
            <a:off x="-8199" y="0"/>
            <a:ext cx="91521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11"/>
          </p:nvPr>
        </p:nvSpPr>
        <p:spPr>
          <a:xfrm>
            <a:off x="2255896" y="1743103"/>
            <a:ext cx="4712493" cy="387281"/>
          </a:xfrm>
        </p:spPr>
        <p:txBody>
          <a:bodyPr>
            <a:normAutofit fontScale="92500" lnSpcReduction="10000"/>
          </a:bodyPr>
          <a:lstStyle/>
          <a:p>
            <a:r>
              <a:rPr lang="es-ES_tradnl" dirty="0">
                <a:solidFill>
                  <a:schemeClr val="bg1"/>
                </a:solidFill>
              </a:rPr>
              <a:t>MEET OUR TEAM</a:t>
            </a:r>
          </a:p>
        </p:txBody>
      </p:sp>
      <p:pic>
        <p:nvPicPr>
          <p:cNvPr id="5" name="Picture Placeholder 4" descr="D:\Tello\Picture\27540044_2016115498677628_4698124858953983717_n.jpg27540044_2016115498677628_4698124858953983717_n"/>
          <p:cNvPicPr>
            <a:picLocks noGrp="1" noChangeAspect="1"/>
          </p:cNvPicPr>
          <p:nvPr>
            <p:ph type="pic" sz="quarter" idx="20"/>
          </p:nvPr>
        </p:nvPicPr>
        <p:blipFill>
          <a:blip r:embed="rId4"/>
          <a:srcRect/>
          <a:stretch>
            <a:fillRect/>
          </a:stretch>
        </p:blipFill>
        <p:spPr>
          <a:xfrm>
            <a:off x="2759388" y="2526665"/>
            <a:ext cx="1261745" cy="1261745"/>
          </a:xfrm>
          <a:prstGeom prst="ellipse">
            <a:avLst/>
          </a:prstGeom>
        </p:spPr>
      </p:pic>
      <p:pic>
        <p:nvPicPr>
          <p:cNvPr id="13" name="Picture Placeholder 12"/>
          <p:cNvPicPr>
            <a:picLocks noGrp="1" noChangeAspect="1"/>
          </p:cNvPicPr>
          <p:nvPr>
            <p:ph type="pic" sz="quarter" idx="2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865" y="2528570"/>
            <a:ext cx="1259840" cy="1259840"/>
          </a:xfrm>
          <a:prstGeom prst="ellipse">
            <a:avLst/>
          </a:prstGeom>
        </p:spPr>
      </p:pic>
      <p:sp>
        <p:nvSpPr>
          <p:cNvPr id="20" name="Text Placeholder 5"/>
          <p:cNvSpPr txBox="1"/>
          <p:nvPr/>
        </p:nvSpPr>
        <p:spPr>
          <a:xfrm>
            <a:off x="2655883" y="4171950"/>
            <a:ext cx="1468120" cy="316865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165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vi-VN" altLang="en-US" dirty="0">
                <a:solidFill>
                  <a:schemeClr val="accent4"/>
                </a:solidFill>
              </a:rPr>
              <a:t>Nguyễn Triệu Duy</a:t>
            </a:r>
          </a:p>
        </p:txBody>
      </p:sp>
      <p:sp>
        <p:nvSpPr>
          <p:cNvPr id="34" name="Rectángulo redondeado 33"/>
          <p:cNvSpPr/>
          <p:nvPr/>
        </p:nvSpPr>
        <p:spPr>
          <a:xfrm flipV="1">
            <a:off x="2949836" y="3969109"/>
            <a:ext cx="880214" cy="27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38" name="Text Placeholder 5"/>
          <p:cNvSpPr txBox="1"/>
          <p:nvPr/>
        </p:nvSpPr>
        <p:spPr>
          <a:xfrm>
            <a:off x="5218181" y="4173328"/>
            <a:ext cx="1261535" cy="171449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165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165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vi-VN" dirty="0" smtClean="0">
                <a:solidFill>
                  <a:schemeClr val="accent4"/>
                </a:solidFill>
              </a:rPr>
              <a:t>Nguyễn Minh Hiếu</a:t>
            </a:r>
            <a:endParaRPr lang="vi-VN" dirty="0">
              <a:solidFill>
                <a:schemeClr val="accent4"/>
              </a:solidFill>
            </a:endParaRPr>
          </a:p>
        </p:txBody>
      </p:sp>
      <p:sp>
        <p:nvSpPr>
          <p:cNvPr id="40" name="Rectángulo redondeado 39"/>
          <p:cNvSpPr/>
          <p:nvPr/>
        </p:nvSpPr>
        <p:spPr>
          <a:xfrm flipV="1">
            <a:off x="5408841" y="3996109"/>
            <a:ext cx="880214" cy="27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3" name="Rectángulo redondeado 22"/>
          <p:cNvSpPr/>
          <p:nvPr/>
        </p:nvSpPr>
        <p:spPr>
          <a:xfrm flipV="1">
            <a:off x="4124003" y="1364708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1001587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allAtOnce"/>
      <p:bldP spid="34" grpId="0" bldLvl="0" animBg="1"/>
      <p:bldP spid="38" grpId="0" build="allAtOnce"/>
      <p:bldP spid="40" grpId="0" bldLvl="0" animBg="1"/>
      <p:bldP spid="2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0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350" dirty="0" smtClean="0">
                <a:solidFill>
                  <a:schemeClr val="bg1"/>
                </a:solidFill>
              </a:rPr>
              <a:t>L</a:t>
            </a:r>
            <a:endParaRPr lang="es-ES_tradnl" sz="1350" dirty="0">
              <a:solidFill>
                <a:schemeClr val="bg1"/>
              </a:solidFill>
            </a:endParaRPr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875" y="855037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Writing</a:t>
            </a:r>
            <a:r>
              <a:rPr lang="vi-VN" dirty="0" smtClean="0"/>
              <a:t> Skill</a:t>
            </a:r>
            <a:endParaRPr lang="es-ES_tradnl" dirty="0"/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125" b="1" i="0" kern="120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Details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325" y="1371412"/>
            <a:ext cx="3037148" cy="539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450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0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350" dirty="0" smtClean="0">
                <a:solidFill>
                  <a:schemeClr val="bg1"/>
                </a:solidFill>
              </a:rPr>
              <a:t>L</a:t>
            </a:r>
            <a:endParaRPr lang="es-ES_tradnl" sz="1350" dirty="0">
              <a:solidFill>
                <a:schemeClr val="bg1"/>
              </a:solidFill>
            </a:endParaRPr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875" y="855037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Listening Skill</a:t>
            </a:r>
            <a:endParaRPr lang="es-ES_tradnl" dirty="0"/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125" b="1" i="0" kern="120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Details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325" y="1371412"/>
            <a:ext cx="3037148" cy="539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742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0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350" dirty="0" smtClean="0">
                <a:solidFill>
                  <a:schemeClr val="bg1"/>
                </a:solidFill>
              </a:rPr>
              <a:t>L</a:t>
            </a:r>
            <a:endParaRPr lang="es-ES_tradnl" sz="1350" dirty="0">
              <a:solidFill>
                <a:schemeClr val="bg1"/>
              </a:solidFill>
            </a:endParaRPr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875" y="855037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Practice</a:t>
            </a:r>
            <a:endParaRPr lang="es-ES_tradnl" dirty="0"/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125" b="1" i="0" kern="120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Details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325" y="1371412"/>
            <a:ext cx="3037148" cy="539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05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imagen 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7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67" r="12467"/>
          <a:stretch>
            <a:fillRect/>
          </a:stretch>
        </p:blipFill>
        <p:spPr/>
      </p:pic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718603" y="2808032"/>
            <a:ext cx="4258981" cy="620968"/>
          </a:xfrm>
        </p:spPr>
        <p:txBody>
          <a:bodyPr>
            <a:normAutofit lnSpcReduction="10000"/>
          </a:bodyPr>
          <a:lstStyle/>
          <a:p>
            <a:r>
              <a:rPr lang="es-ES_tradnl" dirty="0" smtClean="0"/>
              <a:t>5</a:t>
            </a:r>
            <a:endParaRPr lang="es-ES_tradnl" dirty="0">
              <a:solidFill>
                <a:schemeClr val="accent4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>
          <a:xfrm>
            <a:off x="689288" y="3213053"/>
            <a:ext cx="4586642" cy="8135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vi-VN" sz="2400" dirty="0" smtClean="0">
                <a:solidFill>
                  <a:schemeClr val="accent4"/>
                </a:solidFill>
              </a:rPr>
              <a:t>Demo</a:t>
            </a:r>
            <a:endParaRPr lang="es-ES_tradnl" sz="2400" dirty="0">
              <a:solidFill>
                <a:schemeClr val="accent4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 flipV="1">
            <a:off x="846994" y="2372837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" name="Paralelogramo 1"/>
          <p:cNvSpPr/>
          <p:nvPr/>
        </p:nvSpPr>
        <p:spPr>
          <a:xfrm>
            <a:off x="5973416" y="1811133"/>
            <a:ext cx="1719473" cy="3235734"/>
          </a:xfrm>
          <a:prstGeom prst="parallelogram">
            <a:avLst>
              <a:gd name="adj" fmla="val 65000"/>
            </a:avLst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265507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3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8" grpId="0" animBg="1"/>
      <p:bldP spid="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imagen 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7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67" r="12467"/>
          <a:stretch>
            <a:fillRect/>
          </a:stretch>
        </p:blipFill>
        <p:spPr/>
      </p:pic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718603" y="2808032"/>
            <a:ext cx="4258981" cy="620968"/>
          </a:xfrm>
        </p:spPr>
        <p:txBody>
          <a:bodyPr>
            <a:normAutofit lnSpcReduction="10000"/>
          </a:bodyPr>
          <a:lstStyle/>
          <a:p>
            <a:r>
              <a:rPr lang="vi-VN" dirty="0"/>
              <a:t>6</a:t>
            </a:r>
            <a:endParaRPr lang="es-ES_tradnl" dirty="0">
              <a:solidFill>
                <a:schemeClr val="accent4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>
          <a:xfrm>
            <a:off x="689288" y="3118516"/>
            <a:ext cx="4586642" cy="8135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vi-VN" sz="2400" dirty="0" smtClean="0">
                <a:solidFill>
                  <a:schemeClr val="accent4"/>
                </a:solidFill>
              </a:rPr>
              <a:t>Experience Product</a:t>
            </a:r>
            <a:endParaRPr lang="es-ES_tradnl" sz="2400" dirty="0">
              <a:solidFill>
                <a:schemeClr val="accent4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 flipV="1">
            <a:off x="846994" y="2372837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" name="Paralelogramo 1"/>
          <p:cNvSpPr/>
          <p:nvPr/>
        </p:nvSpPr>
        <p:spPr>
          <a:xfrm>
            <a:off x="5973416" y="1811133"/>
            <a:ext cx="1719473" cy="3235734"/>
          </a:xfrm>
          <a:prstGeom prst="parallelogram">
            <a:avLst>
              <a:gd name="adj" fmla="val 65000"/>
            </a:avLst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94462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3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8" grpId="0" animBg="1"/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imagen 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7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67" r="12467"/>
          <a:stretch>
            <a:fillRect/>
          </a:stretch>
        </p:blipFill>
        <p:spPr/>
      </p:pic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681179" y="2680270"/>
            <a:ext cx="4258981" cy="620968"/>
          </a:xfrm>
        </p:spPr>
        <p:txBody>
          <a:bodyPr>
            <a:normAutofit lnSpcReduction="10000"/>
          </a:bodyPr>
          <a:lstStyle/>
          <a:p>
            <a:r>
              <a:rPr lang="es-ES_tradnl" dirty="0"/>
              <a:t>THANKS</a:t>
            </a:r>
            <a:endParaRPr lang="es-ES_tradnl" dirty="0">
              <a:solidFill>
                <a:schemeClr val="accent4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>
          <a:xfrm>
            <a:off x="681179" y="3406333"/>
            <a:ext cx="4258981" cy="620968"/>
          </a:xfrm>
        </p:spPr>
        <p:txBody>
          <a:bodyPr>
            <a:normAutofit lnSpcReduction="10000"/>
          </a:bodyPr>
          <a:lstStyle/>
          <a:p>
            <a:r>
              <a:rPr lang="es-ES_tradnl" dirty="0">
                <a:solidFill>
                  <a:schemeClr val="accent6">
                    <a:lumMod val="75000"/>
                  </a:schemeClr>
                </a:solidFill>
              </a:rPr>
              <a:t>FOR YOUR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1"/>
          </p:nvPr>
        </p:nvSpPr>
        <p:spPr>
          <a:xfrm>
            <a:off x="681179" y="4121337"/>
            <a:ext cx="4602859" cy="620968"/>
          </a:xfrm>
        </p:spPr>
        <p:txBody>
          <a:bodyPr>
            <a:normAutofit lnSpcReduction="10000"/>
          </a:bodyPr>
          <a:lstStyle/>
          <a:p>
            <a:r>
              <a:rPr lang="es-ES_tradnl" dirty="0"/>
              <a:t>TIME</a:t>
            </a:r>
          </a:p>
        </p:txBody>
      </p:sp>
      <p:sp>
        <p:nvSpPr>
          <p:cNvPr id="8" name="Rectángulo redondeado 7"/>
          <p:cNvSpPr/>
          <p:nvPr/>
        </p:nvSpPr>
        <p:spPr>
          <a:xfrm flipV="1">
            <a:off x="774424" y="2401865"/>
            <a:ext cx="1019822" cy="65992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" name="Paralelogramo 1"/>
          <p:cNvSpPr/>
          <p:nvPr/>
        </p:nvSpPr>
        <p:spPr>
          <a:xfrm>
            <a:off x="5973416" y="1811133"/>
            <a:ext cx="1719473" cy="3235734"/>
          </a:xfrm>
          <a:prstGeom prst="parallelogram">
            <a:avLst>
              <a:gd name="adj" fmla="val 65000"/>
            </a:avLst>
          </a:prstGeom>
          <a:solidFill>
            <a:schemeClr val="accent6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1576215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3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6" grpId="0" build="p"/>
      <p:bldP spid="8" grpId="0" animBg="1"/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imagen 6"/>
          <p:cNvPicPr>
            <a:picLocks noGrp="1" noChangeAspect="1"/>
          </p:cNvPicPr>
          <p:nvPr>
            <p:ph type="pic" sz="quarter" idx="2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67" r="12467"/>
          <a:stretch>
            <a:fillRect/>
          </a:stretch>
        </p:blipFill>
        <p:spPr/>
      </p:pic>
      <p:sp>
        <p:nvSpPr>
          <p:cNvPr id="8" name="Rectángulo 7"/>
          <p:cNvSpPr/>
          <p:nvPr/>
        </p:nvSpPr>
        <p:spPr>
          <a:xfrm>
            <a:off x="-8199" y="-26504"/>
            <a:ext cx="9152199" cy="691100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10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3"/>
          </p:nvPr>
        </p:nvSpPr>
        <p:spPr>
          <a:xfrm>
            <a:off x="2211653" y="2182770"/>
            <a:ext cx="4712493" cy="220952"/>
          </a:xfrm>
        </p:spPr>
        <p:txBody>
          <a:bodyPr>
            <a:noAutofit/>
          </a:bodyPr>
          <a:lstStyle/>
          <a:p>
            <a:r>
              <a:rPr lang="es-ES_tradnl" sz="2800" dirty="0" smtClean="0">
                <a:solidFill>
                  <a:schemeClr val="bg1"/>
                </a:solidFill>
              </a:rPr>
              <a:t>Agenda</a:t>
            </a:r>
            <a:endParaRPr lang="es-ES_tradnl" sz="2800" dirty="0">
              <a:solidFill>
                <a:schemeClr val="bg1"/>
              </a:solidFill>
            </a:endParaRPr>
          </a:p>
        </p:txBody>
      </p:sp>
      <p:sp>
        <p:nvSpPr>
          <p:cNvPr id="20" name="Text Placeholder 5"/>
          <p:cNvSpPr txBox="1">
            <a:spLocks/>
          </p:cNvSpPr>
          <p:nvPr/>
        </p:nvSpPr>
        <p:spPr>
          <a:xfrm>
            <a:off x="2079149" y="3545851"/>
            <a:ext cx="1276351" cy="160196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endParaRPr lang="en-US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3" name="Text Placeholder 5"/>
          <p:cNvSpPr txBox="1">
            <a:spLocks/>
          </p:cNvSpPr>
          <p:nvPr/>
        </p:nvSpPr>
        <p:spPr>
          <a:xfrm>
            <a:off x="2079149" y="4705623"/>
            <a:ext cx="1276351" cy="160196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vi-VN" sz="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DeTAils</a:t>
            </a:r>
            <a:endParaRPr lang="en-US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6" name="Text Placeholder 5"/>
          <p:cNvSpPr txBox="1">
            <a:spLocks/>
          </p:cNvSpPr>
          <p:nvPr/>
        </p:nvSpPr>
        <p:spPr>
          <a:xfrm>
            <a:off x="5829152" y="3539736"/>
            <a:ext cx="1276351" cy="160196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vi-VN" sz="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 OF Code</a:t>
            </a:r>
            <a:endParaRPr lang="en-US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" name="Text Placeholder 5"/>
          <p:cNvSpPr txBox="1">
            <a:spLocks/>
          </p:cNvSpPr>
          <p:nvPr/>
        </p:nvSpPr>
        <p:spPr>
          <a:xfrm>
            <a:off x="3988685" y="3553586"/>
            <a:ext cx="1276351" cy="152461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vi-VN" sz="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ToolS</a:t>
            </a:r>
            <a:endParaRPr lang="en-US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" name="Text Placeholder 5"/>
          <p:cNvSpPr txBox="1">
            <a:spLocks/>
          </p:cNvSpPr>
          <p:nvPr/>
        </p:nvSpPr>
        <p:spPr>
          <a:xfrm>
            <a:off x="3988685" y="4706607"/>
            <a:ext cx="1276351" cy="160196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vi-VN" sz="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  <a:endParaRPr lang="en-US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Text Placeholder 5"/>
          <p:cNvSpPr txBox="1">
            <a:spLocks/>
          </p:cNvSpPr>
          <p:nvPr/>
        </p:nvSpPr>
        <p:spPr>
          <a:xfrm>
            <a:off x="5829152" y="4711526"/>
            <a:ext cx="1276351" cy="160196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vi-VN" sz="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Experience Product</a:t>
            </a:r>
            <a:endParaRPr lang="en-US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" name="Rectángulo redondeado 48"/>
          <p:cNvSpPr/>
          <p:nvPr/>
        </p:nvSpPr>
        <p:spPr>
          <a:xfrm flipV="1">
            <a:off x="4058211" y="1620477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70" name="Rounded Rectangle 20"/>
          <p:cNvSpPr/>
          <p:nvPr/>
        </p:nvSpPr>
        <p:spPr>
          <a:xfrm>
            <a:off x="2473990" y="2933503"/>
            <a:ext cx="476250" cy="47625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1" name="Rounded Rectangle 20"/>
          <p:cNvSpPr/>
          <p:nvPr/>
        </p:nvSpPr>
        <p:spPr>
          <a:xfrm>
            <a:off x="4383122" y="2933503"/>
            <a:ext cx="476250" cy="476250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2" name="Rounded Rectangle 20"/>
          <p:cNvSpPr/>
          <p:nvPr/>
        </p:nvSpPr>
        <p:spPr>
          <a:xfrm>
            <a:off x="6231683" y="2933503"/>
            <a:ext cx="476250" cy="476250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3" name="Rounded Rectangle 20"/>
          <p:cNvSpPr/>
          <p:nvPr/>
        </p:nvSpPr>
        <p:spPr>
          <a:xfrm>
            <a:off x="2473990" y="4105293"/>
            <a:ext cx="476250" cy="476250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4" name="Rounded Rectangle 20"/>
          <p:cNvSpPr/>
          <p:nvPr/>
        </p:nvSpPr>
        <p:spPr>
          <a:xfrm>
            <a:off x="4383122" y="4105293"/>
            <a:ext cx="476250" cy="476250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5" name="Rounded Rectangle 20"/>
          <p:cNvSpPr/>
          <p:nvPr/>
        </p:nvSpPr>
        <p:spPr>
          <a:xfrm>
            <a:off x="6231683" y="4105293"/>
            <a:ext cx="476250" cy="476250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6" name="TextBox 6"/>
          <p:cNvSpPr txBox="1"/>
          <p:nvPr/>
        </p:nvSpPr>
        <p:spPr>
          <a:xfrm>
            <a:off x="2483930" y="3001950"/>
            <a:ext cx="481239" cy="34624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50" dirty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  <a:sym typeface="FontAwesome"/>
              </a:rPr>
              <a:t>01</a:t>
            </a:r>
            <a:endParaRPr lang="en-US" sz="1650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77" name="TextBox 15"/>
          <p:cNvSpPr txBox="1"/>
          <p:nvPr/>
        </p:nvSpPr>
        <p:spPr>
          <a:xfrm>
            <a:off x="2483930" y="4160374"/>
            <a:ext cx="481239" cy="34624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50" dirty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  <a:sym typeface="FontAwesome"/>
              </a:rPr>
              <a:t>04</a:t>
            </a:r>
            <a:endParaRPr lang="en-US" sz="1650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78" name="TextBox 18"/>
          <p:cNvSpPr txBox="1"/>
          <p:nvPr/>
        </p:nvSpPr>
        <p:spPr>
          <a:xfrm>
            <a:off x="6237595" y="2982963"/>
            <a:ext cx="481239" cy="34624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50" dirty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  <a:sym typeface="FontAwesome"/>
              </a:rPr>
              <a:t>03</a:t>
            </a:r>
            <a:endParaRPr lang="en-US" sz="1650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79" name="TextBox 25"/>
          <p:cNvSpPr txBox="1"/>
          <p:nvPr/>
        </p:nvSpPr>
        <p:spPr>
          <a:xfrm>
            <a:off x="4383527" y="3001950"/>
            <a:ext cx="481239" cy="34624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50" dirty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  <a:sym typeface="FontAwesome"/>
              </a:rPr>
              <a:t>02</a:t>
            </a:r>
            <a:endParaRPr lang="en-US" sz="1650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80" name="TextBox 29"/>
          <p:cNvSpPr txBox="1"/>
          <p:nvPr/>
        </p:nvSpPr>
        <p:spPr>
          <a:xfrm>
            <a:off x="4383527" y="4160374"/>
            <a:ext cx="481239" cy="34624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50" dirty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  <a:sym typeface="FontAwesome"/>
              </a:rPr>
              <a:t>05</a:t>
            </a:r>
            <a:endParaRPr lang="en-US" sz="1650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81" name="TextBox 32"/>
          <p:cNvSpPr txBox="1"/>
          <p:nvPr/>
        </p:nvSpPr>
        <p:spPr>
          <a:xfrm>
            <a:off x="6237595" y="4160374"/>
            <a:ext cx="481239" cy="34624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50" dirty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  <a:sym typeface="FontAwesome"/>
              </a:rPr>
              <a:t>06</a:t>
            </a:r>
            <a:endParaRPr lang="en-US" sz="1650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03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"/>
                            </p:stCondLst>
                            <p:childTnLst>
                              <p:par>
                                <p:cTn id="2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600"/>
                            </p:stCondLst>
                            <p:childTnLst>
                              <p:par>
                                <p:cTn id="4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400"/>
                            </p:stCondLst>
                            <p:childTnLst>
                              <p:par>
                                <p:cTn id="5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200"/>
                            </p:stCondLst>
                            <p:childTnLst>
                              <p:par>
                                <p:cTn id="7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000"/>
                            </p:stCondLst>
                            <p:childTnLst>
                              <p:par>
                                <p:cTn id="8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allAtOnce"/>
      <p:bldP spid="33" grpId="0" build="allAtOnce"/>
      <p:bldP spid="36" grpId="0" build="allAtOnce"/>
      <p:bldP spid="39" grpId="0" build="allAtOnce"/>
      <p:bldP spid="42" grpId="0" build="allAtOnce"/>
      <p:bldP spid="45" grpId="0" build="allAtOnce"/>
      <p:bldP spid="4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/>
      <p:bldP spid="77" grpId="0"/>
      <p:bldP spid="78" grpId="0"/>
      <p:bldP spid="79" grpId="0"/>
      <p:bldP spid="80" grpId="0"/>
      <p:bldP spid="8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imagen 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7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67" r="12467"/>
          <a:stretch>
            <a:fillRect/>
          </a:stretch>
        </p:blipFill>
        <p:spPr/>
      </p:pic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718603" y="2808032"/>
            <a:ext cx="4258981" cy="620968"/>
          </a:xfrm>
        </p:spPr>
        <p:txBody>
          <a:bodyPr>
            <a:normAutofit lnSpcReduction="10000"/>
          </a:bodyPr>
          <a:lstStyle/>
          <a:p>
            <a:r>
              <a:rPr lang="es-ES_tradnl" dirty="0" smtClean="0"/>
              <a:t>1</a:t>
            </a:r>
            <a:endParaRPr lang="es-ES_tradnl" dirty="0">
              <a:solidFill>
                <a:schemeClr val="accent4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>
          <a:xfrm>
            <a:off x="718603" y="3654978"/>
            <a:ext cx="4258981" cy="620968"/>
          </a:xfrm>
        </p:spPr>
        <p:txBody>
          <a:bodyPr>
            <a:normAutofit fontScale="85000" lnSpcReduction="10000"/>
          </a:bodyPr>
          <a:lstStyle/>
          <a:p>
            <a:r>
              <a:rPr lang="es-ES_tradnl" dirty="0" smtClean="0">
                <a:solidFill>
                  <a:schemeClr val="accent4"/>
                </a:solidFill>
              </a:rPr>
              <a:t>INTRODUCTION</a:t>
            </a:r>
            <a:endParaRPr lang="es-ES_tradnl" dirty="0">
              <a:solidFill>
                <a:schemeClr val="accent4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 flipV="1">
            <a:off x="846994" y="2372837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" name="Paralelogramo 1"/>
          <p:cNvSpPr/>
          <p:nvPr/>
        </p:nvSpPr>
        <p:spPr>
          <a:xfrm>
            <a:off x="5973416" y="1811133"/>
            <a:ext cx="1719473" cy="3235734"/>
          </a:xfrm>
          <a:prstGeom prst="parallelogram">
            <a:avLst>
              <a:gd name="adj" fmla="val 65000"/>
            </a:avLst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3272515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3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8" grpId="0" animBg="1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3" name="Rectángulo 7"/>
          <p:cNvSpPr/>
          <p:nvPr/>
        </p:nvSpPr>
        <p:spPr>
          <a:xfrm>
            <a:off x="-8199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3" name="Marcador de texto 2"/>
          <p:cNvSpPr txBox="1">
            <a:spLocks/>
          </p:cNvSpPr>
          <p:nvPr/>
        </p:nvSpPr>
        <p:spPr>
          <a:xfrm>
            <a:off x="2211653" y="550772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 err="1" smtClean="0"/>
              <a:t>Introduction</a:t>
            </a:r>
            <a:endParaRPr lang="es-ES_tradn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757" y="1113408"/>
            <a:ext cx="3221268" cy="5509711"/>
          </a:xfrm>
          <a:prstGeom prst="rect">
            <a:avLst/>
          </a:prstGeom>
        </p:spPr>
      </p:pic>
      <p:sp>
        <p:nvSpPr>
          <p:cNvPr id="6" name="Text Placeholder 5"/>
          <p:cNvSpPr txBox="1">
            <a:spLocks/>
          </p:cNvSpPr>
          <p:nvPr/>
        </p:nvSpPr>
        <p:spPr>
          <a:xfrm>
            <a:off x="667251" y="1757653"/>
            <a:ext cx="4037751" cy="193291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vi-VN" sz="1600" dirty="0" smtClean="0">
                <a:solidFill>
                  <a:schemeClr val="bg1">
                    <a:lumMod val="85000"/>
                  </a:schemeClr>
                </a:solidFill>
              </a:rPr>
              <a:t>What Is Purpose For ?</a:t>
            </a: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868857" y="2134292"/>
            <a:ext cx="4499303" cy="1109292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sz="1400" dirty="0" smtClean="0">
                <a:solidFill>
                  <a:schemeClr val="bg1">
                    <a:lumMod val="85000"/>
                  </a:schemeClr>
                </a:solidFill>
              </a:rPr>
              <a:t>1. Help you learn American English from Learning English Program. American teachers designed the courses for learners.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862712" y="3144271"/>
            <a:ext cx="4505448" cy="674729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2. </a:t>
            </a:r>
            <a:r>
              <a:rPr lang="vi-VN" sz="1400" dirty="0" smtClean="0">
                <a:solidFill>
                  <a:schemeClr val="bg1">
                    <a:lumMod val="85000"/>
                  </a:schemeClr>
                </a:solidFill>
              </a:rPr>
              <a:t>App will be a new lesson with video showing the lives of young Americans. The lesson includes instruction in speaking, vocabulary and it’s suitable for English beginners.</a:t>
            </a:r>
            <a:r>
              <a:rPr lang="en-US" dirty="0" smtClean="0"/>
              <a:t> </a:t>
            </a:r>
            <a:endParaRPr lang="en-US" sz="1400" dirty="0"/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862711" y="4674962"/>
            <a:ext cx="4505449" cy="674729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3. </a:t>
            </a:r>
            <a:r>
              <a:rPr lang="vi-VN" sz="1400" dirty="0" smtClean="0">
                <a:solidFill>
                  <a:schemeClr val="bg1">
                    <a:lumMod val="85000"/>
                  </a:schemeClr>
                </a:solidFill>
              </a:rPr>
              <a:t>You definitely understand about how to use vocabulary, phrase to practice speaking English with real situations.</a:t>
            </a:r>
            <a:r>
              <a:rPr lang="en-US" dirty="0" smtClean="0"/>
              <a:t> </a:t>
            </a:r>
            <a:endParaRPr lang="en-US" sz="1400" dirty="0"/>
          </a:p>
        </p:txBody>
      </p:sp>
      <p:sp>
        <p:nvSpPr>
          <p:cNvPr id="14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174371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7" grpId="0"/>
      <p:bldP spid="9" grpId="0"/>
      <p:bldP spid="10" grpId="0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imagen 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7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67" r="12467"/>
          <a:stretch>
            <a:fillRect/>
          </a:stretch>
        </p:blipFill>
        <p:spPr/>
      </p:pic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718603" y="2808032"/>
            <a:ext cx="4258981" cy="620968"/>
          </a:xfrm>
        </p:spPr>
        <p:txBody>
          <a:bodyPr>
            <a:normAutofit lnSpcReduction="10000"/>
          </a:bodyPr>
          <a:lstStyle/>
          <a:p>
            <a:r>
              <a:rPr lang="es-ES_tradnl" dirty="0" smtClean="0"/>
              <a:t>2</a:t>
            </a:r>
            <a:endParaRPr lang="es-ES_tradnl" dirty="0">
              <a:solidFill>
                <a:schemeClr val="accent4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>
          <a:xfrm>
            <a:off x="554772" y="3429000"/>
            <a:ext cx="4586642" cy="81350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vi-VN" dirty="0" smtClean="0">
                <a:solidFill>
                  <a:schemeClr val="accent4"/>
                </a:solidFill>
              </a:rPr>
              <a:t>Tools</a:t>
            </a:r>
            <a:endParaRPr lang="es-ES_tradnl" dirty="0">
              <a:solidFill>
                <a:schemeClr val="accent4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 flipV="1">
            <a:off x="846994" y="2372837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" name="Paralelogramo 1"/>
          <p:cNvSpPr/>
          <p:nvPr/>
        </p:nvSpPr>
        <p:spPr>
          <a:xfrm>
            <a:off x="5973416" y="1811133"/>
            <a:ext cx="1719473" cy="3235734"/>
          </a:xfrm>
          <a:prstGeom prst="parallelogram">
            <a:avLst>
              <a:gd name="adj" fmla="val 65000"/>
            </a:avLst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383102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3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8" grpId="0" animBg="1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-8199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653" y="551539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Tools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93" y="1065141"/>
            <a:ext cx="2176575" cy="2176575"/>
          </a:xfrm>
          <a:prstGeom prst="rect">
            <a:avLst/>
          </a:prstGeom>
        </p:spPr>
      </p:pic>
      <p:sp>
        <p:nvSpPr>
          <p:cNvPr id="14" name="Text Placeholder 5"/>
          <p:cNvSpPr txBox="1">
            <a:spLocks/>
          </p:cNvSpPr>
          <p:nvPr/>
        </p:nvSpPr>
        <p:spPr>
          <a:xfrm>
            <a:off x="1673195" y="3274831"/>
            <a:ext cx="1441480" cy="308337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sz="1400" dirty="0" smtClean="0">
                <a:solidFill>
                  <a:schemeClr val="bg1"/>
                </a:solidFill>
              </a:rPr>
              <a:t>Android Studio</a:t>
            </a:r>
            <a:endParaRPr lang="en-US" sz="14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346" y="1108116"/>
            <a:ext cx="2133600" cy="2133600"/>
          </a:xfrm>
          <a:prstGeom prst="rect">
            <a:avLst/>
          </a:prstGeom>
        </p:spPr>
      </p:pic>
      <p:sp>
        <p:nvSpPr>
          <p:cNvPr id="16" name="Text Placeholder 5"/>
          <p:cNvSpPr txBox="1">
            <a:spLocks/>
          </p:cNvSpPr>
          <p:nvPr/>
        </p:nvSpPr>
        <p:spPr>
          <a:xfrm>
            <a:off x="6563776" y="3274830"/>
            <a:ext cx="720740" cy="308337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sz="1400" smtClean="0">
                <a:solidFill>
                  <a:schemeClr val="bg1"/>
                </a:solidFill>
              </a:rPr>
              <a:t>Github</a:t>
            </a:r>
            <a:endParaRPr lang="en-US" sz="14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969" y="3428998"/>
            <a:ext cx="2363860" cy="2363860"/>
          </a:xfrm>
          <a:prstGeom prst="rect">
            <a:avLst/>
          </a:prstGeom>
        </p:spPr>
      </p:pic>
      <p:sp>
        <p:nvSpPr>
          <p:cNvPr id="21" name="Text Placeholder 5"/>
          <p:cNvSpPr txBox="1">
            <a:spLocks/>
          </p:cNvSpPr>
          <p:nvPr/>
        </p:nvSpPr>
        <p:spPr>
          <a:xfrm>
            <a:off x="4074456" y="5792858"/>
            <a:ext cx="986885" cy="308337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sz="1400" dirty="0" smtClean="0">
                <a:solidFill>
                  <a:schemeClr val="bg1"/>
                </a:solidFill>
              </a:rPr>
              <a:t>Bit Bucket</a:t>
            </a:r>
            <a:endParaRPr lang="en-US" sz="14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916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14" grpId="0"/>
      <p:bldP spid="16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-8199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653" y="551539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Tools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619452"/>
            <a:ext cx="9144000" cy="4972050"/>
          </a:xfrm>
          <a:prstGeom prst="rect">
            <a:avLst/>
          </a:prstGeom>
        </p:spPr>
      </p:pic>
      <p:sp>
        <p:nvSpPr>
          <p:cNvPr id="8" name="Text Placeholder 5"/>
          <p:cNvSpPr txBox="1">
            <a:spLocks/>
          </p:cNvSpPr>
          <p:nvPr/>
        </p:nvSpPr>
        <p:spPr>
          <a:xfrm>
            <a:off x="3675709" y="1067913"/>
            <a:ext cx="1784380" cy="329059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sz="2000" dirty="0" smtClean="0">
                <a:solidFill>
                  <a:schemeClr val="bg1"/>
                </a:solidFill>
              </a:rPr>
              <a:t>Android Studio</a:t>
            </a:r>
            <a:endParaRPr lang="en-US" sz="2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84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imagen 11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89" r="13089"/>
          <a:stretch>
            <a:fillRect/>
          </a:stretch>
        </p:blipFill>
        <p:spPr>
          <a:xfrm>
            <a:off x="-8199" y="0"/>
            <a:ext cx="9152198" cy="6858000"/>
          </a:xfrm>
          <a:prstGeom prst="rect">
            <a:avLst/>
          </a:prstGeom>
        </p:spPr>
      </p:pic>
      <p:sp>
        <p:nvSpPr>
          <p:cNvPr id="18" name="Rectángulo 7"/>
          <p:cNvSpPr/>
          <p:nvPr/>
        </p:nvSpPr>
        <p:spPr>
          <a:xfrm>
            <a:off x="-8199" y="0"/>
            <a:ext cx="91521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2211653" y="551539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50" kern="12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dirty="0" smtClean="0"/>
              <a:t>Tools</a:t>
            </a:r>
            <a:endParaRPr lang="es-ES_tradnl" dirty="0"/>
          </a:p>
        </p:txBody>
      </p:sp>
      <p:sp>
        <p:nvSpPr>
          <p:cNvPr id="20" name="Rectángulo redondeado 48"/>
          <p:cNvSpPr/>
          <p:nvPr/>
        </p:nvSpPr>
        <p:spPr>
          <a:xfrm flipV="1">
            <a:off x="4057989" y="453769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3866848" y="1067913"/>
            <a:ext cx="1402102" cy="329059"/>
          </a:xfrm>
          <a:prstGeom prst="rect">
            <a:avLst/>
          </a:prstGeom>
        </p:spPr>
        <p:txBody>
          <a:bodyPr lIns="51435" tIns="25718" rIns="51435" bIns="25718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sz="2000" dirty="0">
                <a:solidFill>
                  <a:schemeClr val="bg1"/>
                </a:solidFill>
              </a:rPr>
              <a:t>Bit Bucket</a:t>
            </a:r>
            <a:endParaRPr lang="en-US" sz="2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843644"/>
            <a:ext cx="9144000" cy="423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87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</TotalTime>
  <Words>359</Words>
  <Application>Microsoft Office PowerPoint</Application>
  <PresentationFormat>On-screen Show (4:3)</PresentationFormat>
  <Paragraphs>137</Paragraphs>
  <Slides>25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FontAwesome</vt:lpstr>
      <vt:lpstr>Lato</vt:lpstr>
      <vt:lpstr>Lato Black</vt:lpstr>
      <vt:lpstr>Lato Light</vt:lpstr>
      <vt:lpstr>Lato Regular</vt:lpstr>
      <vt:lpstr>Lemon/Milk</vt:lpstr>
      <vt:lpstr>Open Sans Light</vt:lpstr>
      <vt:lpstr>Arial</vt:lpstr>
      <vt:lpstr>Calibri</vt:lpstr>
      <vt:lpstr>Calibri Light</vt:lpstr>
      <vt:lpstr>Georgia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60</cp:revision>
  <dcterms:created xsi:type="dcterms:W3CDTF">2018-09-17T08:32:59Z</dcterms:created>
  <dcterms:modified xsi:type="dcterms:W3CDTF">2018-09-24T09:05:22Z</dcterms:modified>
</cp:coreProperties>
</file>

<file path=docProps/thumbnail.jpeg>
</file>